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0982-970A-4C25-9280-660CAB74187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2311C-B152-4D7D-B0F8-C016D97BD7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</p:spPr>
        <p:txBody>
          <a:bodyPr>
            <a:normAutofit fontScale="90000"/>
          </a:bodyPr>
          <a:lstStyle/>
          <a:p>
            <a:r>
              <a:rPr lang="ml-IN" dirty="0" smtClean="0"/>
              <a:t>മലയാളത്തിലെ പദസംവർഗ്ഗങ്ങളുടെ വിവരണം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Dr.Archana</a:t>
            </a:r>
            <a:r>
              <a:rPr lang="en-US" dirty="0" smtClean="0"/>
              <a:t> </a:t>
            </a:r>
            <a:r>
              <a:rPr lang="en-US" dirty="0" err="1" smtClean="0"/>
              <a:t>Harikumar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ഭദ്രി രാജുകൃഷ്ണമൂർത്തി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ml-IN" dirty="0" smtClean="0"/>
              <a:t>നാമം, സർവ്വനാമം, നാമവിശേഷണം, ക്രിയാവിശേഷണം, അവ്യയം.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ml-IN" dirty="0" smtClean="0"/>
              <a:t>റ.വ റോബോർട് കാൽഡ്‌വെൽ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ml-IN" dirty="0" smtClean="0"/>
              <a:t>നാമം, ക്രിയ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l-IN" dirty="0" smtClean="0"/>
              <a:t>ഏ ആർ  രാജരാജ വർമ്മ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ml-IN" dirty="0" smtClean="0"/>
              <a:t>നാമം, ക്രിയ, ഭേദകം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റ വ . ജോർജ് മാത്തൻ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ml-IN" dirty="0" smtClean="0"/>
              <a:t>നാമം, ക്രിയ, അവ്യയം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കോവുണ്ണി നെടുങ്ങാടി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ml-IN" dirty="0" smtClean="0"/>
              <a:t>നാമം, ക്രിയ, അവ്യയം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ഹെർമൻ ഗുണ്ടർട്ട്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ml-IN" dirty="0" smtClean="0"/>
              <a:t>നാമം, ക്രിയ, വിശേഷണം, അവ്യയം, വ്യാക്ഷേപകം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പാച്ചുമൂത്തത്‌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ml-IN" dirty="0" smtClean="0"/>
              <a:t>നാമം, അവ്യയം, ക്രിയ, സമാസം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മാധവശേഷഗിരിപ്രഭു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ml-IN" dirty="0" smtClean="0"/>
              <a:t>നാമം,ക്രിയ , വിശേഷണം, അവ്യയം, പ്രാതിപ്രദികം, ധാതു , വ്യുൽപ്പന്ന ശബ്ദങ്ങൾ , ഭേദകം, സമാസം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ഫാ. ജോൺകുന്നപ്പള്ളി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ml-IN" dirty="0" smtClean="0"/>
              <a:t>നാമം, ക്രിയ, നാമവിശേഷണം, ക്രിയാവിശേഷണം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42616</TotalTime>
  <Words>96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മലയാളത്തിലെ പദസംവർഗ്ഗങ്ങളുടെ വിവരണം</vt:lpstr>
      <vt:lpstr>റ.വ റോബോർട് കാൽഡ്‌വെൽ</vt:lpstr>
      <vt:lpstr>ഏ ആർ  രാജരാജ വർമ്മ</vt:lpstr>
      <vt:lpstr>റ വ . ജോർജ് മാത്തൻ</vt:lpstr>
      <vt:lpstr>കോവുണ്ണി നെടുങ്ങാടി</vt:lpstr>
      <vt:lpstr>ഹെർമൻ ഗുണ്ടർട്ട്</vt:lpstr>
      <vt:lpstr>പാച്ചുമൂത്തത്‌</vt:lpstr>
      <vt:lpstr>മാധവശേഷഗിരിപ്രഭു</vt:lpstr>
      <vt:lpstr>ഫാ. ജോൺകുന്നപ്പള്ളി</vt:lpstr>
      <vt:lpstr>ഭദ്രി രാജുകൃഷ്ണമൂർത്തി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മലയാളത്തിലെ പദസംവർഗ്ഗങ്ങളുടെ വിവരണം</dc:title>
  <dc:creator>anish</dc:creator>
  <cp:lastModifiedBy>ss</cp:lastModifiedBy>
  <cp:revision>2</cp:revision>
  <dcterms:created xsi:type="dcterms:W3CDTF">2019-07-12T09:26:32Z</dcterms:created>
  <dcterms:modified xsi:type="dcterms:W3CDTF">2018-01-09T18:12:32Z</dcterms:modified>
</cp:coreProperties>
</file>